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9" r:id="rId2"/>
  </p:sldIdLst>
  <p:sldSz cx="3024188" cy="5364163"/>
  <p:notesSz cx="6858000" cy="9144000"/>
  <p:defaultTextStyle>
    <a:defPPr>
      <a:defRPr lang="pt-BR"/>
    </a:defPPr>
    <a:lvl1pPr marL="0" algn="l" defTabSz="518465" rtl="0" eaLnBrk="1" latinLnBrk="0" hangingPunct="1">
      <a:defRPr sz="1021" kern="1200">
        <a:solidFill>
          <a:schemeClr val="tx1"/>
        </a:solidFill>
        <a:latin typeface="+mn-lt"/>
        <a:ea typeface="+mn-ea"/>
        <a:cs typeface="+mn-cs"/>
      </a:defRPr>
    </a:lvl1pPr>
    <a:lvl2pPr marL="259232" algn="l" defTabSz="518465" rtl="0" eaLnBrk="1" latinLnBrk="0" hangingPunct="1">
      <a:defRPr sz="1021" kern="1200">
        <a:solidFill>
          <a:schemeClr val="tx1"/>
        </a:solidFill>
        <a:latin typeface="+mn-lt"/>
        <a:ea typeface="+mn-ea"/>
        <a:cs typeface="+mn-cs"/>
      </a:defRPr>
    </a:lvl2pPr>
    <a:lvl3pPr marL="518465" algn="l" defTabSz="518465" rtl="0" eaLnBrk="1" latinLnBrk="0" hangingPunct="1">
      <a:defRPr sz="1021" kern="1200">
        <a:solidFill>
          <a:schemeClr val="tx1"/>
        </a:solidFill>
        <a:latin typeface="+mn-lt"/>
        <a:ea typeface="+mn-ea"/>
        <a:cs typeface="+mn-cs"/>
      </a:defRPr>
    </a:lvl3pPr>
    <a:lvl4pPr marL="777697" algn="l" defTabSz="518465" rtl="0" eaLnBrk="1" latinLnBrk="0" hangingPunct="1">
      <a:defRPr sz="1021" kern="1200">
        <a:solidFill>
          <a:schemeClr val="tx1"/>
        </a:solidFill>
        <a:latin typeface="+mn-lt"/>
        <a:ea typeface="+mn-ea"/>
        <a:cs typeface="+mn-cs"/>
      </a:defRPr>
    </a:lvl4pPr>
    <a:lvl5pPr marL="1036930" algn="l" defTabSz="518465" rtl="0" eaLnBrk="1" latinLnBrk="0" hangingPunct="1">
      <a:defRPr sz="1021" kern="1200">
        <a:solidFill>
          <a:schemeClr val="tx1"/>
        </a:solidFill>
        <a:latin typeface="+mn-lt"/>
        <a:ea typeface="+mn-ea"/>
        <a:cs typeface="+mn-cs"/>
      </a:defRPr>
    </a:lvl5pPr>
    <a:lvl6pPr marL="1296162" algn="l" defTabSz="518465" rtl="0" eaLnBrk="1" latinLnBrk="0" hangingPunct="1">
      <a:defRPr sz="1021" kern="1200">
        <a:solidFill>
          <a:schemeClr val="tx1"/>
        </a:solidFill>
        <a:latin typeface="+mn-lt"/>
        <a:ea typeface="+mn-ea"/>
        <a:cs typeface="+mn-cs"/>
      </a:defRPr>
    </a:lvl6pPr>
    <a:lvl7pPr marL="1555394" algn="l" defTabSz="518465" rtl="0" eaLnBrk="1" latinLnBrk="0" hangingPunct="1">
      <a:defRPr sz="1021" kern="1200">
        <a:solidFill>
          <a:schemeClr val="tx1"/>
        </a:solidFill>
        <a:latin typeface="+mn-lt"/>
        <a:ea typeface="+mn-ea"/>
        <a:cs typeface="+mn-cs"/>
      </a:defRPr>
    </a:lvl7pPr>
    <a:lvl8pPr marL="1814627" algn="l" defTabSz="518465" rtl="0" eaLnBrk="1" latinLnBrk="0" hangingPunct="1">
      <a:defRPr sz="1021" kern="1200">
        <a:solidFill>
          <a:schemeClr val="tx1"/>
        </a:solidFill>
        <a:latin typeface="+mn-lt"/>
        <a:ea typeface="+mn-ea"/>
        <a:cs typeface="+mn-cs"/>
      </a:defRPr>
    </a:lvl8pPr>
    <a:lvl9pPr marL="2073859" algn="l" defTabSz="518465" rtl="0" eaLnBrk="1" latinLnBrk="0" hangingPunct="1">
      <a:defRPr sz="102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12" userDrawn="1">
          <p15:clr>
            <a:srgbClr val="A4A3A4"/>
          </p15:clr>
        </p15:guide>
        <p15:guide id="2" pos="2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52"/>
    <a:srgbClr val="026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>
        <p:scale>
          <a:sx n="30" d="100"/>
          <a:sy n="30" d="100"/>
        </p:scale>
        <p:origin x="1912" y="1032"/>
      </p:cViewPr>
      <p:guideLst>
        <p:guide orient="horz" pos="1712"/>
        <p:guide pos="27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14" y="877886"/>
            <a:ext cx="2570560" cy="1867523"/>
          </a:xfrm>
        </p:spPr>
        <p:txBody>
          <a:bodyPr anchor="b"/>
          <a:lstStyle>
            <a:lvl1pPr algn="ctr">
              <a:defRPr sz="1984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24" y="2817428"/>
            <a:ext cx="2268141" cy="1295097"/>
          </a:xfrm>
        </p:spPr>
        <p:txBody>
          <a:bodyPr/>
          <a:lstStyle>
            <a:lvl1pPr marL="0" indent="0" algn="ctr">
              <a:buNone/>
              <a:defRPr sz="794"/>
            </a:lvl1pPr>
            <a:lvl2pPr marL="151196" indent="0" algn="ctr">
              <a:buNone/>
              <a:defRPr sz="661"/>
            </a:lvl2pPr>
            <a:lvl3pPr marL="302392" indent="0" algn="ctr">
              <a:buNone/>
              <a:defRPr sz="595"/>
            </a:lvl3pPr>
            <a:lvl4pPr marL="453588" indent="0" algn="ctr">
              <a:buNone/>
              <a:defRPr sz="529"/>
            </a:lvl4pPr>
            <a:lvl5pPr marL="604784" indent="0" algn="ctr">
              <a:buNone/>
              <a:defRPr sz="529"/>
            </a:lvl5pPr>
            <a:lvl6pPr marL="755980" indent="0" algn="ctr">
              <a:buNone/>
              <a:defRPr sz="529"/>
            </a:lvl6pPr>
            <a:lvl7pPr marL="907176" indent="0" algn="ctr">
              <a:buNone/>
              <a:defRPr sz="529"/>
            </a:lvl7pPr>
            <a:lvl8pPr marL="1058372" indent="0" algn="ctr">
              <a:buNone/>
              <a:defRPr sz="529"/>
            </a:lvl8pPr>
            <a:lvl9pPr marL="1209568" indent="0" algn="ctr">
              <a:buNone/>
              <a:defRPr sz="52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132967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1205508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184" y="285592"/>
            <a:ext cx="652091" cy="454588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13" y="285592"/>
            <a:ext cx="1918469" cy="454588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092642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4916357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38" y="1337317"/>
            <a:ext cx="2608362" cy="2231342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38" y="3589769"/>
            <a:ext cx="2608362" cy="1173410"/>
          </a:xfrm>
        </p:spPr>
        <p:txBody>
          <a:bodyPr/>
          <a:lstStyle>
            <a:lvl1pPr marL="0" indent="0">
              <a:buNone/>
              <a:defRPr sz="794">
                <a:solidFill>
                  <a:schemeClr val="tx1"/>
                </a:solidFill>
              </a:defRPr>
            </a:lvl1pPr>
            <a:lvl2pPr marL="151196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2pPr>
            <a:lvl3pPr marL="302392" indent="0">
              <a:buNone/>
              <a:defRPr sz="595">
                <a:solidFill>
                  <a:schemeClr val="tx1">
                    <a:tint val="75000"/>
                  </a:schemeClr>
                </a:solidFill>
              </a:defRPr>
            </a:lvl3pPr>
            <a:lvl4pPr marL="453588" indent="0">
              <a:buNone/>
              <a:defRPr sz="529">
                <a:solidFill>
                  <a:schemeClr val="tx1">
                    <a:tint val="75000"/>
                  </a:schemeClr>
                </a:solidFill>
              </a:defRPr>
            </a:lvl4pPr>
            <a:lvl5pPr marL="604784" indent="0">
              <a:buNone/>
              <a:defRPr sz="529">
                <a:solidFill>
                  <a:schemeClr val="tx1">
                    <a:tint val="75000"/>
                  </a:schemeClr>
                </a:solidFill>
              </a:defRPr>
            </a:lvl5pPr>
            <a:lvl6pPr marL="755980" indent="0">
              <a:buNone/>
              <a:defRPr sz="529">
                <a:solidFill>
                  <a:schemeClr val="tx1">
                    <a:tint val="75000"/>
                  </a:schemeClr>
                </a:solidFill>
              </a:defRPr>
            </a:lvl6pPr>
            <a:lvl7pPr marL="907176" indent="0">
              <a:buNone/>
              <a:defRPr sz="529">
                <a:solidFill>
                  <a:schemeClr val="tx1">
                    <a:tint val="75000"/>
                  </a:schemeClr>
                </a:solidFill>
              </a:defRPr>
            </a:lvl7pPr>
            <a:lvl8pPr marL="1058372" indent="0">
              <a:buNone/>
              <a:defRPr sz="529">
                <a:solidFill>
                  <a:schemeClr val="tx1">
                    <a:tint val="75000"/>
                  </a:schemeClr>
                </a:solidFill>
              </a:defRPr>
            </a:lvl8pPr>
            <a:lvl9pPr marL="1209568" indent="0">
              <a:buNone/>
              <a:defRPr sz="52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87134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13" y="1427960"/>
            <a:ext cx="1285280" cy="340351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95" y="1427960"/>
            <a:ext cx="1285280" cy="340351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465728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07" y="285593"/>
            <a:ext cx="2608362" cy="1036824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307" y="1314965"/>
            <a:ext cx="1279373" cy="644444"/>
          </a:xfrm>
        </p:spPr>
        <p:txBody>
          <a:bodyPr anchor="b"/>
          <a:lstStyle>
            <a:lvl1pPr marL="0" indent="0">
              <a:buNone/>
              <a:defRPr sz="794" b="1"/>
            </a:lvl1pPr>
            <a:lvl2pPr marL="151196" indent="0">
              <a:buNone/>
              <a:defRPr sz="661" b="1"/>
            </a:lvl2pPr>
            <a:lvl3pPr marL="302392" indent="0">
              <a:buNone/>
              <a:defRPr sz="595" b="1"/>
            </a:lvl3pPr>
            <a:lvl4pPr marL="453588" indent="0">
              <a:buNone/>
              <a:defRPr sz="529" b="1"/>
            </a:lvl4pPr>
            <a:lvl5pPr marL="604784" indent="0">
              <a:buNone/>
              <a:defRPr sz="529" b="1"/>
            </a:lvl5pPr>
            <a:lvl6pPr marL="755980" indent="0">
              <a:buNone/>
              <a:defRPr sz="529" b="1"/>
            </a:lvl6pPr>
            <a:lvl7pPr marL="907176" indent="0">
              <a:buNone/>
              <a:defRPr sz="529" b="1"/>
            </a:lvl7pPr>
            <a:lvl8pPr marL="1058372" indent="0">
              <a:buNone/>
              <a:defRPr sz="529" b="1"/>
            </a:lvl8pPr>
            <a:lvl9pPr marL="1209568" indent="0">
              <a:buNone/>
              <a:defRPr sz="52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307" y="1959410"/>
            <a:ext cx="1279373" cy="288199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95" y="1314965"/>
            <a:ext cx="1285674" cy="644444"/>
          </a:xfrm>
        </p:spPr>
        <p:txBody>
          <a:bodyPr anchor="b"/>
          <a:lstStyle>
            <a:lvl1pPr marL="0" indent="0">
              <a:buNone/>
              <a:defRPr sz="794" b="1"/>
            </a:lvl1pPr>
            <a:lvl2pPr marL="151196" indent="0">
              <a:buNone/>
              <a:defRPr sz="661" b="1"/>
            </a:lvl2pPr>
            <a:lvl3pPr marL="302392" indent="0">
              <a:buNone/>
              <a:defRPr sz="595" b="1"/>
            </a:lvl3pPr>
            <a:lvl4pPr marL="453588" indent="0">
              <a:buNone/>
              <a:defRPr sz="529" b="1"/>
            </a:lvl4pPr>
            <a:lvl5pPr marL="604784" indent="0">
              <a:buNone/>
              <a:defRPr sz="529" b="1"/>
            </a:lvl5pPr>
            <a:lvl6pPr marL="755980" indent="0">
              <a:buNone/>
              <a:defRPr sz="529" b="1"/>
            </a:lvl6pPr>
            <a:lvl7pPr marL="907176" indent="0">
              <a:buNone/>
              <a:defRPr sz="529" b="1"/>
            </a:lvl7pPr>
            <a:lvl8pPr marL="1058372" indent="0">
              <a:buNone/>
              <a:defRPr sz="529" b="1"/>
            </a:lvl8pPr>
            <a:lvl9pPr marL="1209568" indent="0">
              <a:buNone/>
              <a:defRPr sz="52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95" y="1959410"/>
            <a:ext cx="1285674" cy="288199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392436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577711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3769974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07" y="357611"/>
            <a:ext cx="975379" cy="1251638"/>
          </a:xfrm>
        </p:spPr>
        <p:txBody>
          <a:bodyPr anchor="b"/>
          <a:lstStyle>
            <a:lvl1pPr>
              <a:defRPr sz="105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74" y="772341"/>
            <a:ext cx="1530995" cy="3812033"/>
          </a:xfrm>
        </p:spPr>
        <p:txBody>
          <a:bodyPr/>
          <a:lstStyle>
            <a:lvl1pPr>
              <a:defRPr sz="1058"/>
            </a:lvl1pPr>
            <a:lvl2pPr>
              <a:defRPr sz="926"/>
            </a:lvl2pPr>
            <a:lvl3pPr>
              <a:defRPr sz="794"/>
            </a:lvl3pPr>
            <a:lvl4pPr>
              <a:defRPr sz="661"/>
            </a:lvl4pPr>
            <a:lvl5pPr>
              <a:defRPr sz="661"/>
            </a:lvl5pPr>
            <a:lvl6pPr>
              <a:defRPr sz="661"/>
            </a:lvl6pPr>
            <a:lvl7pPr>
              <a:defRPr sz="661"/>
            </a:lvl7pPr>
            <a:lvl8pPr>
              <a:defRPr sz="661"/>
            </a:lvl8pPr>
            <a:lvl9pPr>
              <a:defRPr sz="661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307" y="1609249"/>
            <a:ext cx="975379" cy="2981333"/>
          </a:xfrm>
        </p:spPr>
        <p:txBody>
          <a:bodyPr/>
          <a:lstStyle>
            <a:lvl1pPr marL="0" indent="0">
              <a:buNone/>
              <a:defRPr sz="529"/>
            </a:lvl1pPr>
            <a:lvl2pPr marL="151196" indent="0">
              <a:buNone/>
              <a:defRPr sz="463"/>
            </a:lvl2pPr>
            <a:lvl3pPr marL="302392" indent="0">
              <a:buNone/>
              <a:defRPr sz="397"/>
            </a:lvl3pPr>
            <a:lvl4pPr marL="453588" indent="0">
              <a:buNone/>
              <a:defRPr sz="331"/>
            </a:lvl4pPr>
            <a:lvl5pPr marL="604784" indent="0">
              <a:buNone/>
              <a:defRPr sz="331"/>
            </a:lvl5pPr>
            <a:lvl6pPr marL="755980" indent="0">
              <a:buNone/>
              <a:defRPr sz="331"/>
            </a:lvl6pPr>
            <a:lvl7pPr marL="907176" indent="0">
              <a:buNone/>
              <a:defRPr sz="331"/>
            </a:lvl7pPr>
            <a:lvl8pPr marL="1058372" indent="0">
              <a:buNone/>
              <a:defRPr sz="331"/>
            </a:lvl8pPr>
            <a:lvl9pPr marL="1209568" indent="0">
              <a:buNone/>
              <a:defRPr sz="33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6429152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07" y="357611"/>
            <a:ext cx="975379" cy="1251638"/>
          </a:xfrm>
        </p:spPr>
        <p:txBody>
          <a:bodyPr anchor="b"/>
          <a:lstStyle>
            <a:lvl1pPr>
              <a:defRPr sz="105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74" y="772341"/>
            <a:ext cx="1530995" cy="3812033"/>
          </a:xfrm>
        </p:spPr>
        <p:txBody>
          <a:bodyPr anchor="t"/>
          <a:lstStyle>
            <a:lvl1pPr marL="0" indent="0">
              <a:buNone/>
              <a:defRPr sz="1058"/>
            </a:lvl1pPr>
            <a:lvl2pPr marL="151196" indent="0">
              <a:buNone/>
              <a:defRPr sz="926"/>
            </a:lvl2pPr>
            <a:lvl3pPr marL="302392" indent="0">
              <a:buNone/>
              <a:defRPr sz="794"/>
            </a:lvl3pPr>
            <a:lvl4pPr marL="453588" indent="0">
              <a:buNone/>
              <a:defRPr sz="661"/>
            </a:lvl4pPr>
            <a:lvl5pPr marL="604784" indent="0">
              <a:buNone/>
              <a:defRPr sz="661"/>
            </a:lvl5pPr>
            <a:lvl6pPr marL="755980" indent="0">
              <a:buNone/>
              <a:defRPr sz="661"/>
            </a:lvl6pPr>
            <a:lvl7pPr marL="907176" indent="0">
              <a:buNone/>
              <a:defRPr sz="661"/>
            </a:lvl7pPr>
            <a:lvl8pPr marL="1058372" indent="0">
              <a:buNone/>
              <a:defRPr sz="661"/>
            </a:lvl8pPr>
            <a:lvl9pPr marL="1209568" indent="0">
              <a:buNone/>
              <a:defRPr sz="661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307" y="1609249"/>
            <a:ext cx="975379" cy="2981333"/>
          </a:xfrm>
        </p:spPr>
        <p:txBody>
          <a:bodyPr/>
          <a:lstStyle>
            <a:lvl1pPr marL="0" indent="0">
              <a:buNone/>
              <a:defRPr sz="529"/>
            </a:lvl1pPr>
            <a:lvl2pPr marL="151196" indent="0">
              <a:buNone/>
              <a:defRPr sz="463"/>
            </a:lvl2pPr>
            <a:lvl3pPr marL="302392" indent="0">
              <a:buNone/>
              <a:defRPr sz="397"/>
            </a:lvl3pPr>
            <a:lvl4pPr marL="453588" indent="0">
              <a:buNone/>
              <a:defRPr sz="331"/>
            </a:lvl4pPr>
            <a:lvl5pPr marL="604784" indent="0">
              <a:buNone/>
              <a:defRPr sz="331"/>
            </a:lvl5pPr>
            <a:lvl6pPr marL="755980" indent="0">
              <a:buNone/>
              <a:defRPr sz="331"/>
            </a:lvl6pPr>
            <a:lvl7pPr marL="907176" indent="0">
              <a:buNone/>
              <a:defRPr sz="331"/>
            </a:lvl7pPr>
            <a:lvl8pPr marL="1058372" indent="0">
              <a:buNone/>
              <a:defRPr sz="331"/>
            </a:lvl8pPr>
            <a:lvl9pPr marL="1209568" indent="0">
              <a:buNone/>
              <a:defRPr sz="33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642371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13" y="285593"/>
            <a:ext cx="2608362" cy="103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13" y="1427960"/>
            <a:ext cx="2608362" cy="3403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13" y="4971786"/>
            <a:ext cx="680442" cy="285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B9612-E40C-4064-B405-B8A57230A29D}" type="datetimeFigureOut">
              <a:rPr lang="pt-BR" smtClean="0"/>
              <a:t>01/06/2026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63" y="4971786"/>
            <a:ext cx="1020663" cy="285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833" y="4971786"/>
            <a:ext cx="680442" cy="285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D84E9-BFEC-461B-80D7-23052FDE9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738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fade/>
  </p:transition>
  <p:txStyles>
    <p:titleStyle>
      <a:lvl1pPr algn="l" defTabSz="302392" rtl="0" eaLnBrk="1" latinLnBrk="0" hangingPunct="1">
        <a:lnSpc>
          <a:spcPct val="90000"/>
        </a:lnSpc>
        <a:spcBef>
          <a:spcPct val="0"/>
        </a:spcBef>
        <a:buNone/>
        <a:defRPr sz="1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598" indent="-75598" algn="l" defTabSz="302392" rtl="0" eaLnBrk="1" latinLnBrk="0" hangingPunct="1">
        <a:lnSpc>
          <a:spcPct val="90000"/>
        </a:lnSpc>
        <a:spcBef>
          <a:spcPts val="331"/>
        </a:spcBef>
        <a:buFont typeface="Arial" panose="020B0604020202020204" pitchFamily="34" charset="0"/>
        <a:buChar char="•"/>
        <a:defRPr sz="926" kern="1200">
          <a:solidFill>
            <a:schemeClr val="tx1"/>
          </a:solidFill>
          <a:latin typeface="+mn-lt"/>
          <a:ea typeface="+mn-ea"/>
          <a:cs typeface="+mn-cs"/>
        </a:defRPr>
      </a:lvl1pPr>
      <a:lvl2pPr marL="226794" indent="-75598" algn="l" defTabSz="302392" rtl="0" eaLnBrk="1" latinLnBrk="0" hangingPunct="1">
        <a:lnSpc>
          <a:spcPct val="90000"/>
        </a:lnSpc>
        <a:spcBef>
          <a:spcPts val="165"/>
        </a:spcBef>
        <a:buFont typeface="Arial" panose="020B0604020202020204" pitchFamily="34" charset="0"/>
        <a:buChar char="•"/>
        <a:defRPr sz="794" kern="1200">
          <a:solidFill>
            <a:schemeClr val="tx1"/>
          </a:solidFill>
          <a:latin typeface="+mn-lt"/>
          <a:ea typeface="+mn-ea"/>
          <a:cs typeface="+mn-cs"/>
        </a:defRPr>
      </a:lvl2pPr>
      <a:lvl3pPr marL="377990" indent="-75598" algn="l" defTabSz="302392" rtl="0" eaLnBrk="1" latinLnBrk="0" hangingPunct="1">
        <a:lnSpc>
          <a:spcPct val="90000"/>
        </a:lnSpc>
        <a:spcBef>
          <a:spcPts val="165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3pPr>
      <a:lvl4pPr marL="529186" indent="-75598" algn="l" defTabSz="302392" rtl="0" eaLnBrk="1" latinLnBrk="0" hangingPunct="1">
        <a:lnSpc>
          <a:spcPct val="90000"/>
        </a:lnSpc>
        <a:spcBef>
          <a:spcPts val="165"/>
        </a:spcBef>
        <a:buFont typeface="Arial" panose="020B0604020202020204" pitchFamily="34" charset="0"/>
        <a:buChar char="•"/>
        <a:defRPr sz="595" kern="1200">
          <a:solidFill>
            <a:schemeClr val="tx1"/>
          </a:solidFill>
          <a:latin typeface="+mn-lt"/>
          <a:ea typeface="+mn-ea"/>
          <a:cs typeface="+mn-cs"/>
        </a:defRPr>
      </a:lvl4pPr>
      <a:lvl5pPr marL="680382" indent="-75598" algn="l" defTabSz="302392" rtl="0" eaLnBrk="1" latinLnBrk="0" hangingPunct="1">
        <a:lnSpc>
          <a:spcPct val="90000"/>
        </a:lnSpc>
        <a:spcBef>
          <a:spcPts val="165"/>
        </a:spcBef>
        <a:buFont typeface="Arial" panose="020B0604020202020204" pitchFamily="34" charset="0"/>
        <a:buChar char="•"/>
        <a:defRPr sz="595" kern="1200">
          <a:solidFill>
            <a:schemeClr val="tx1"/>
          </a:solidFill>
          <a:latin typeface="+mn-lt"/>
          <a:ea typeface="+mn-ea"/>
          <a:cs typeface="+mn-cs"/>
        </a:defRPr>
      </a:lvl5pPr>
      <a:lvl6pPr marL="831578" indent="-75598" algn="l" defTabSz="302392" rtl="0" eaLnBrk="1" latinLnBrk="0" hangingPunct="1">
        <a:lnSpc>
          <a:spcPct val="90000"/>
        </a:lnSpc>
        <a:spcBef>
          <a:spcPts val="165"/>
        </a:spcBef>
        <a:buFont typeface="Arial" panose="020B0604020202020204" pitchFamily="34" charset="0"/>
        <a:buChar char="•"/>
        <a:defRPr sz="595" kern="1200">
          <a:solidFill>
            <a:schemeClr val="tx1"/>
          </a:solidFill>
          <a:latin typeface="+mn-lt"/>
          <a:ea typeface="+mn-ea"/>
          <a:cs typeface="+mn-cs"/>
        </a:defRPr>
      </a:lvl6pPr>
      <a:lvl7pPr marL="982774" indent="-75598" algn="l" defTabSz="302392" rtl="0" eaLnBrk="1" latinLnBrk="0" hangingPunct="1">
        <a:lnSpc>
          <a:spcPct val="90000"/>
        </a:lnSpc>
        <a:spcBef>
          <a:spcPts val="165"/>
        </a:spcBef>
        <a:buFont typeface="Arial" panose="020B0604020202020204" pitchFamily="34" charset="0"/>
        <a:buChar char="•"/>
        <a:defRPr sz="595" kern="1200">
          <a:solidFill>
            <a:schemeClr val="tx1"/>
          </a:solidFill>
          <a:latin typeface="+mn-lt"/>
          <a:ea typeface="+mn-ea"/>
          <a:cs typeface="+mn-cs"/>
        </a:defRPr>
      </a:lvl7pPr>
      <a:lvl8pPr marL="1133970" indent="-75598" algn="l" defTabSz="302392" rtl="0" eaLnBrk="1" latinLnBrk="0" hangingPunct="1">
        <a:lnSpc>
          <a:spcPct val="90000"/>
        </a:lnSpc>
        <a:spcBef>
          <a:spcPts val="165"/>
        </a:spcBef>
        <a:buFont typeface="Arial" panose="020B0604020202020204" pitchFamily="34" charset="0"/>
        <a:buChar char="•"/>
        <a:defRPr sz="595" kern="1200">
          <a:solidFill>
            <a:schemeClr val="tx1"/>
          </a:solidFill>
          <a:latin typeface="+mn-lt"/>
          <a:ea typeface="+mn-ea"/>
          <a:cs typeface="+mn-cs"/>
        </a:defRPr>
      </a:lvl8pPr>
      <a:lvl9pPr marL="1285166" indent="-75598" algn="l" defTabSz="302392" rtl="0" eaLnBrk="1" latinLnBrk="0" hangingPunct="1">
        <a:lnSpc>
          <a:spcPct val="90000"/>
        </a:lnSpc>
        <a:spcBef>
          <a:spcPts val="165"/>
        </a:spcBef>
        <a:buFont typeface="Arial" panose="020B0604020202020204" pitchFamily="34" charset="0"/>
        <a:buChar char="•"/>
        <a:defRPr sz="5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392" rtl="0" eaLnBrk="1" latinLnBrk="0" hangingPunct="1">
        <a:defRPr sz="595" kern="1200">
          <a:solidFill>
            <a:schemeClr val="tx1"/>
          </a:solidFill>
          <a:latin typeface="+mn-lt"/>
          <a:ea typeface="+mn-ea"/>
          <a:cs typeface="+mn-cs"/>
        </a:defRPr>
      </a:lvl1pPr>
      <a:lvl2pPr marL="151196" algn="l" defTabSz="302392" rtl="0" eaLnBrk="1" latinLnBrk="0" hangingPunct="1">
        <a:defRPr sz="595" kern="1200">
          <a:solidFill>
            <a:schemeClr val="tx1"/>
          </a:solidFill>
          <a:latin typeface="+mn-lt"/>
          <a:ea typeface="+mn-ea"/>
          <a:cs typeface="+mn-cs"/>
        </a:defRPr>
      </a:lvl2pPr>
      <a:lvl3pPr marL="302392" algn="l" defTabSz="302392" rtl="0" eaLnBrk="1" latinLnBrk="0" hangingPunct="1">
        <a:defRPr sz="595" kern="1200">
          <a:solidFill>
            <a:schemeClr val="tx1"/>
          </a:solidFill>
          <a:latin typeface="+mn-lt"/>
          <a:ea typeface="+mn-ea"/>
          <a:cs typeface="+mn-cs"/>
        </a:defRPr>
      </a:lvl3pPr>
      <a:lvl4pPr marL="453588" algn="l" defTabSz="302392" rtl="0" eaLnBrk="1" latinLnBrk="0" hangingPunct="1">
        <a:defRPr sz="595" kern="1200">
          <a:solidFill>
            <a:schemeClr val="tx1"/>
          </a:solidFill>
          <a:latin typeface="+mn-lt"/>
          <a:ea typeface="+mn-ea"/>
          <a:cs typeface="+mn-cs"/>
        </a:defRPr>
      </a:lvl4pPr>
      <a:lvl5pPr marL="604784" algn="l" defTabSz="302392" rtl="0" eaLnBrk="1" latinLnBrk="0" hangingPunct="1">
        <a:defRPr sz="595" kern="1200">
          <a:solidFill>
            <a:schemeClr val="tx1"/>
          </a:solidFill>
          <a:latin typeface="+mn-lt"/>
          <a:ea typeface="+mn-ea"/>
          <a:cs typeface="+mn-cs"/>
        </a:defRPr>
      </a:lvl5pPr>
      <a:lvl6pPr marL="755980" algn="l" defTabSz="302392" rtl="0" eaLnBrk="1" latinLnBrk="0" hangingPunct="1">
        <a:defRPr sz="595" kern="1200">
          <a:solidFill>
            <a:schemeClr val="tx1"/>
          </a:solidFill>
          <a:latin typeface="+mn-lt"/>
          <a:ea typeface="+mn-ea"/>
          <a:cs typeface="+mn-cs"/>
        </a:defRPr>
      </a:lvl6pPr>
      <a:lvl7pPr marL="907176" algn="l" defTabSz="302392" rtl="0" eaLnBrk="1" latinLnBrk="0" hangingPunct="1">
        <a:defRPr sz="595" kern="1200">
          <a:solidFill>
            <a:schemeClr val="tx1"/>
          </a:solidFill>
          <a:latin typeface="+mn-lt"/>
          <a:ea typeface="+mn-ea"/>
          <a:cs typeface="+mn-cs"/>
        </a:defRPr>
      </a:lvl7pPr>
      <a:lvl8pPr marL="1058372" algn="l" defTabSz="302392" rtl="0" eaLnBrk="1" latinLnBrk="0" hangingPunct="1">
        <a:defRPr sz="595" kern="1200">
          <a:solidFill>
            <a:schemeClr val="tx1"/>
          </a:solidFill>
          <a:latin typeface="+mn-lt"/>
          <a:ea typeface="+mn-ea"/>
          <a:cs typeface="+mn-cs"/>
        </a:defRPr>
      </a:lvl8pPr>
      <a:lvl9pPr marL="1209568" algn="l" defTabSz="302392" rtl="0" eaLnBrk="1" latinLnBrk="0" hangingPunct="1">
        <a:defRPr sz="5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" y="0"/>
            <a:ext cx="3017933" cy="536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5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18355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Samsung</dc:creator>
  <cp:lastModifiedBy>Conta da Microsoft</cp:lastModifiedBy>
  <cp:revision>97</cp:revision>
  <dcterms:created xsi:type="dcterms:W3CDTF">2024-08-06T18:35:30Z</dcterms:created>
  <dcterms:modified xsi:type="dcterms:W3CDTF">2026-06-01T20:07:42Z</dcterms:modified>
</cp:coreProperties>
</file>